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33527-FC56-42F9-9C34-7754DA0B9316}" type="datetimeFigureOut">
              <a:rPr lang="de-DE" smtClean="0"/>
              <a:t>28.02.2017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4A82C3-94ED-4121-9F1A-19C82A8BE3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6420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FD05-BCD1-49DB-8DA2-30F09E63F199}" type="datetime1">
              <a:rPr lang="de-DE" smtClean="0"/>
              <a:t>28.02.2017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20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114E2-B3DF-421C-81BE-953668B6F5C6}" type="datetime1">
              <a:rPr lang="de-DE" smtClean="0"/>
              <a:t>28.02.2017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458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26AF-F59D-4AFD-B84A-6EE317918668}" type="datetime1">
              <a:rPr lang="de-DE" smtClean="0"/>
              <a:t>28.02.2017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688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8B6E-99CD-48C4-AB77-8EABCB3FD36D}" type="datetime1">
              <a:rPr lang="de-DE" smtClean="0"/>
              <a:t>28.02.2017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768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CC528-7483-4063-8276-75A2214CBDDA}" type="datetime1">
              <a:rPr lang="de-DE" smtClean="0"/>
              <a:t>28.02.2017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303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D621-C90F-49EE-9B98-1BDD8E25A378}" type="datetime1">
              <a:rPr lang="de-DE" smtClean="0"/>
              <a:t>28.02.2017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5200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3D7-58D4-4BB1-8AD8-4B01A65991F5}" type="datetime1">
              <a:rPr lang="de-DE" smtClean="0"/>
              <a:t>28.02.2017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6267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013D-0491-492D-8CC7-8B29D7476288}" type="datetime1">
              <a:rPr lang="de-DE" smtClean="0"/>
              <a:t>28.02.2017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5503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02B82-7F99-4EA2-B607-288276793996}" type="datetime1">
              <a:rPr lang="de-DE" smtClean="0"/>
              <a:t>28.02.2017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315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EC6AF-DE91-4156-BD3B-2C1934311F95}" type="datetime1">
              <a:rPr lang="de-DE" smtClean="0"/>
              <a:t>28.02.2017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787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78B9E-D2F0-4234-88E4-99BE5552225D}" type="datetime1">
              <a:rPr lang="de-DE" smtClean="0"/>
              <a:t>28.02.2017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310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C1F49-30B5-4351-BF29-FEDA7B09CE8A}" type="datetime1">
              <a:rPr lang="de-DE" smtClean="0"/>
              <a:t>28.02.2017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078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Technisches Zeichnen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Kavaliersperspektive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196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Kavaliersperspektive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Name geht zurück auf </a:t>
            </a: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Bonaventura </a:t>
            </a:r>
            <a:r>
              <a:rPr lang="de-DE" dirty="0"/>
              <a:t>Cavalieri (</a:t>
            </a:r>
            <a:r>
              <a:rPr lang="de-DE" dirty="0" smtClean="0"/>
              <a:t>1598–1647)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021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Kavaliersperspektive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u="sng" dirty="0" smtClean="0"/>
              <a:t>Die </a:t>
            </a:r>
            <a:r>
              <a:rPr lang="de-DE" u="sng" dirty="0"/>
              <a:t>Regeln:</a:t>
            </a:r>
          </a:p>
          <a:p>
            <a:r>
              <a:rPr lang="de-DE" dirty="0" smtClean="0"/>
              <a:t>Nach </a:t>
            </a:r>
            <a:r>
              <a:rPr lang="de-DE" dirty="0"/>
              <a:t>hinten gehende Kanten werden im 45° Winkel nach rechts </a:t>
            </a:r>
            <a:r>
              <a:rPr lang="de-DE" dirty="0" smtClean="0"/>
              <a:t>oben </a:t>
            </a:r>
            <a:r>
              <a:rPr lang="de-DE" dirty="0"/>
              <a:t>gezeichnet.</a:t>
            </a:r>
          </a:p>
          <a:p>
            <a:r>
              <a:rPr lang="de-DE" dirty="0" smtClean="0"/>
              <a:t>Nach </a:t>
            </a:r>
            <a:r>
              <a:rPr lang="de-DE" dirty="0"/>
              <a:t>hinten gehende Kanten werden um die Hälfte verkürzt gezeichnet.</a:t>
            </a:r>
          </a:p>
          <a:p>
            <a:r>
              <a:rPr lang="de-DE" dirty="0" smtClean="0"/>
              <a:t>Verdeckte </a:t>
            </a:r>
            <a:r>
              <a:rPr lang="de-DE" dirty="0"/>
              <a:t>Kanten werden gestrichelt gezeichnet.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911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Kavaliersperspektive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u="sng" dirty="0" smtClean="0"/>
              <a:t>Aufgabe: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Zeichne einen Würfel mit a = 40 in Kavaliersperspektive.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356992"/>
            <a:ext cx="2862518" cy="2841314"/>
          </a:xfrm>
          <a:prstGeom prst="rect">
            <a:avLst/>
          </a:prstGeom>
        </p:spPr>
      </p:pic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627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Kavaliersperspektive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u="sng" dirty="0" smtClean="0"/>
              <a:t>Aufgabe: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Zeichne einen </a:t>
            </a:r>
            <a:r>
              <a:rPr lang="de-DE" dirty="0"/>
              <a:t>Quader mit a= 20, b=30, c=60 in </a:t>
            </a:r>
            <a:r>
              <a:rPr lang="de-DE" dirty="0" smtClean="0"/>
              <a:t>Kavaliersperspektive (60x20 als Vorderseite)!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2290" y="3717032"/>
            <a:ext cx="4104456" cy="1814518"/>
          </a:xfrm>
          <a:prstGeom prst="rect">
            <a:avLst/>
          </a:prstGeom>
        </p:spPr>
      </p:pic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525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Kavaliersperspektive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u="sng" dirty="0" smtClean="0"/>
              <a:t>Aufgabe: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>Zeichne jetzt den Quader mit den anderen beiden Seiten im Vordergrund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(</a:t>
            </a:r>
            <a:r>
              <a:rPr lang="de-DE" dirty="0"/>
              <a:t>20 x 30; 30 x 60)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714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Bildschirmpräsentation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Technisches Zeichnen</vt:lpstr>
      <vt:lpstr>Kavaliersperspektive</vt:lpstr>
      <vt:lpstr>Kavaliersperspektive</vt:lpstr>
      <vt:lpstr>Kavaliersperspektive</vt:lpstr>
      <vt:lpstr>Kavaliersperspektive</vt:lpstr>
      <vt:lpstr>Kavaliersperspektive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Technisches Zeichnen</dc:title>
  <dc:creator>test</dc:creator>
  <cp:lastModifiedBy>test</cp:lastModifiedBy>
  <cp:revision>7</cp:revision>
  <dcterms:created xsi:type="dcterms:W3CDTF">2017-02-20T17:17:49Z</dcterms:created>
  <dcterms:modified xsi:type="dcterms:W3CDTF">2017-02-28T13:57:29Z</dcterms:modified>
</cp:coreProperties>
</file>